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75" r:id="rId9"/>
    <p:sldId id="276" r:id="rId10"/>
    <p:sldId id="267" r:id="rId11"/>
    <p:sldId id="268" r:id="rId12"/>
    <p:sldId id="277" r:id="rId13"/>
    <p:sldId id="278" r:id="rId14"/>
    <p:sldId id="271" r:id="rId15"/>
    <p:sldId id="272" r:id="rId16"/>
    <p:sldId id="279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386DFDE-8B13-4460-838D-C40526390687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4C97BC4-291B-4919-A0A4-C00094BA8CD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854696" cy="4038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時刻我欠用祢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44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Thee Every Hour</a:t>
            </a:r>
            <a:endParaRPr lang="en-US" sz="44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7295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時刻我欠用主</a:t>
            </a:r>
            <a:r>
              <a:rPr lang="en-US" altLang="zh-TW" sz="32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無論禍福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endParaRPr lang="en-US" altLang="zh-TW" sz="3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I need Thee </a:t>
            </a:r>
            <a:r>
              <a:rPr lang="en-US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hour,</a:t>
            </a:r>
          </a:p>
          <a:p>
            <a:pPr algn="ctr"/>
            <a:r>
              <a:rPr lang="en-US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joy or pain,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7280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zh-TW" altLang="en-US" sz="6800" dirty="0" smtClean="0"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6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求祢與我無離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才有安樂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   an-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endParaRPr lang="en-US" altLang="zh-TW" sz="41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quickly and abide,</a:t>
            </a: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 life is vain.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7385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4800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我欠用祢主耶穌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Chu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時刻我欠用祢</a:t>
            </a:r>
            <a:endParaRPr lang="en-US" altLang="zh-TW" sz="63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8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Thee, O I need Thee;</a:t>
            </a: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 I need Thee!</a:t>
            </a:r>
          </a:p>
        </p:txBody>
      </p:sp>
    </p:spTree>
    <p:extLst>
      <p:ext uri="{BB962C8B-B14F-4D97-AF65-F5344CB8AC3E}">
        <p14:creationId xmlns:p14="http://schemas.microsoft.com/office/powerpoint/2010/main" val="3860186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zh-TW" altLang="en-US" sz="6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願主此時賜福我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chit-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我來就祢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bless me now, my Savior</a:t>
            </a:r>
          </a:p>
          <a:p>
            <a:pPr algn="ctr"/>
            <a:r>
              <a:rPr lang="en-US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come to Thee.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3502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4800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時刻我欠用主</a:t>
            </a:r>
            <a:r>
              <a:rPr lang="en-US" altLang="zh-TW" sz="32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教示我行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I need Thee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Teach me Thy will,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8354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85800"/>
            <a:ext cx="7854696" cy="6172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dirty="0" smtClean="0"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願祢寶貴應允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於我完成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4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rich promises,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me fulfill.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929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4800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我欠用祢主耶穌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Chu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時刻我欠用祢</a:t>
            </a:r>
            <a:endParaRPr lang="en-US" altLang="zh-TW" sz="63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8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Thee, O I need Thee;</a:t>
            </a: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 I need Thee!</a:t>
            </a:r>
          </a:p>
        </p:txBody>
      </p:sp>
    </p:spTree>
    <p:extLst>
      <p:ext uri="{BB962C8B-B14F-4D97-AF65-F5344CB8AC3E}">
        <p14:creationId xmlns:p14="http://schemas.microsoft.com/office/powerpoint/2010/main" val="1587644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zh-TW" altLang="en-US" sz="6800" dirty="0" smtClean="0"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願主此時賜福我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chit-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我來就祢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bless me now, my Savior</a:t>
            </a:r>
          </a:p>
          <a:p>
            <a:pPr algn="ctr"/>
            <a:r>
              <a:rPr lang="en-US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come to Thee.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0312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762000"/>
            <a:ext cx="7854696" cy="5029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時刻我欠用主</a:t>
            </a:r>
            <a:r>
              <a:rPr lang="en-US" altLang="zh-TW" sz="32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極大慈悲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hour,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Most gracious Lord,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5692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zh-TW" altLang="en-US" sz="6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是祢溫柔的聲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Si    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  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un -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jiu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US" altLang="zh-TW" sz="4100" b="1" baseline="30000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endParaRPr lang="en-US" altLang="zh-TW" sz="4100" b="1" baseline="30000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41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41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–hi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tender voice like Thine</a:t>
            </a: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peace afford.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2981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4800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我欠用祢主耶穌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Chu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時刻我欠用祢</a:t>
            </a:r>
            <a:endParaRPr lang="en-US" altLang="zh-TW" sz="63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8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Thee, O I need Thee;</a:t>
            </a: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 I need Thee!</a:t>
            </a:r>
          </a:p>
        </p:txBody>
      </p:sp>
    </p:spTree>
    <p:extLst>
      <p:ext uri="{BB962C8B-B14F-4D97-AF65-F5344CB8AC3E}">
        <p14:creationId xmlns:p14="http://schemas.microsoft.com/office/powerpoint/2010/main" val="328093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願主此時賜福我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chit-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我來就祢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bless me now, my Savior</a:t>
            </a:r>
          </a:p>
          <a:p>
            <a:pPr algn="ctr"/>
            <a:r>
              <a:rPr lang="en-US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come to Thee.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490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7854696" cy="4876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時刻我欠用主</a:t>
            </a:r>
            <a:r>
              <a:rPr lang="en-US" altLang="zh-TW" sz="32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祢若近倚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I need Thee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Stay Thou nearby,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9083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7854696" cy="46482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試誘就無氣力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khui-lat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請與我住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Temptations lose their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Thou art nigh.</a:t>
            </a: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1521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4800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我欠用祢主耶穌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Chu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時刻我欠用祢</a:t>
            </a:r>
            <a:endParaRPr lang="en-US" altLang="zh-TW" sz="63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8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Thee, O I need Thee;</a:t>
            </a: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hour I need Thee!</a:t>
            </a:r>
          </a:p>
        </p:txBody>
      </p:sp>
    </p:spTree>
    <p:extLst>
      <p:ext uri="{BB962C8B-B14F-4D97-AF65-F5344CB8AC3E}">
        <p14:creationId xmlns:p14="http://schemas.microsoft.com/office/powerpoint/2010/main" val="4268963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39905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zh-TW" altLang="en-US" sz="6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願主此時賜福我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chit-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我來就祢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</a:p>
          <a:p>
            <a:pPr algn="ctr"/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bless me now, my Savior</a:t>
            </a:r>
          </a:p>
          <a:p>
            <a:pPr algn="ctr"/>
            <a:r>
              <a:rPr lang="en-US" sz="41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come to Thee.</a:t>
            </a:r>
            <a:endParaRPr lang="en-US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1266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249</TotalTime>
  <Words>597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Gill Sans MT</vt:lpstr>
      <vt:lpstr>Candara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18</cp:revision>
  <dcterms:created xsi:type="dcterms:W3CDTF">2016-10-14T02:38:14Z</dcterms:created>
  <dcterms:modified xsi:type="dcterms:W3CDTF">2018-06-08T06:46:53Z</dcterms:modified>
</cp:coreProperties>
</file>